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73" r:id="rId6"/>
    <p:sldId id="274" r:id="rId7"/>
    <p:sldId id="275" r:id="rId8"/>
    <p:sldId id="270" r:id="rId9"/>
    <p:sldId id="271" r:id="rId10"/>
    <p:sldId id="272" r:id="rId11"/>
    <p:sldId id="276" r:id="rId12"/>
    <p:sldId id="277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FF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67863C-5FBF-AE44-9D44-7BC7CB4B8381}" v="13" dt="2025-01-19T15:28:08.0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151"/>
    <p:restoredTop sz="94694"/>
  </p:normalViewPr>
  <p:slideViewPr>
    <p:cSldViewPr snapToGrid="0">
      <p:cViewPr>
        <p:scale>
          <a:sx n="69" d="100"/>
          <a:sy n="69" d="100"/>
        </p:scale>
        <p:origin x="8" y="1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CDFC58-483B-5C5C-964E-D2E9DE6D2F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42DAF63-1951-F5AB-03D5-3F32A95526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9A798A-D42B-1D51-C3DB-392380726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7E5A-8D1F-CC43-A388-55C2972BD080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6F19CD-DEC1-1265-7FB0-EB4FA85C1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838DDA-E78C-AF90-231B-BC00D0F17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311C7-C5C8-A54C-84DD-021D2ECEAF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1019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C4C37F-C2E5-5DFF-ABE8-D481D8DBA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8C0F01B-63C1-985A-3EF0-670ABC9F2B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85EC199-D572-BF3C-0583-EF0E4ECA7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7E5A-8D1F-CC43-A388-55C2972BD080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7F6294-C93C-693C-1864-89D51905D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2F4E38-0426-82E5-06C6-7316142E3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311C7-C5C8-A54C-84DD-021D2ECEAF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8426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DF6112F-8F7C-B70B-A696-4972C85BB6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31FB3B6-3595-456B-8C6C-17198311FB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0C9282-C4D0-EBEE-8ED0-B1798138E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7E5A-8D1F-CC43-A388-55C2972BD080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8A2E7C3-7C8C-CCEE-3A6A-1A164C238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57F0DB-7D32-CF81-0B86-003310ABB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311C7-C5C8-A54C-84DD-021D2ECEAF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5180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D63DA4-21D1-AD64-2525-A6FE3EED7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579323F-C582-6C33-4274-5BF2A09DF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24B8B13-A671-0352-4C06-05F810324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7E5A-8D1F-CC43-A388-55C2972BD080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40978A1-7CEB-DA96-4047-BA8A4A1EA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95C6D27-3A58-3871-96DA-CF1D21653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311C7-C5C8-A54C-84DD-021D2ECEAF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921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BB333C-F6FC-89E6-4EC9-C0E6C07A2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8E9BBE9-D913-95BF-9B11-DF33571373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665AD0E-7FFC-01D8-7531-75399B8C7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7E5A-8D1F-CC43-A388-55C2972BD080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24DF8D-2890-A423-CD9A-E96D21618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2465412-E366-813F-DE10-547355D31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311C7-C5C8-A54C-84DD-021D2ECEAF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2097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204101-7632-5832-FDBA-D437F73A3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4C2AA7-1204-2D74-8EAB-1FEFE9A5C6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1ACB619-DC18-F9F6-7FA9-4D6598235C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E2C3D4F-6A66-4C91-CEC3-97D787910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7E5A-8D1F-CC43-A388-55C2972BD080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4A4A52C-7BD6-D61E-C7B6-172A30B51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6622206-666B-FCE5-5971-5BAB3BCA7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311C7-C5C8-A54C-84DD-021D2ECEAF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323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3678C0-62F9-442A-FE29-2ECEB22C5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F5AD630-DE12-07B7-DA24-8FC9F2FC35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2991D59-930E-D9D6-84A3-E576056446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CA62F19-8AB3-C96D-C878-940FF76B5D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375431F-C7A6-0A74-FB56-AF04F4A01B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54959A7-76AB-DA34-1B72-6EBF07FFC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7E5A-8D1F-CC43-A388-55C2972BD080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0DE093A-1B5A-08CF-40A8-6759F6784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5065065-1957-199D-6C41-5F1668FCA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311C7-C5C8-A54C-84DD-021D2ECEAF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8503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F496C6-1E8C-A9C1-7CEC-176A3367A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76B80A2-91FB-6DC8-268C-083C68335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7E5A-8D1F-CC43-A388-55C2972BD080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44984F5-E537-1629-47E2-0428ABFE5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957991E-1686-AA40-7BD8-D3751CBB7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311C7-C5C8-A54C-84DD-021D2ECEAF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4219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3EA2920-FEB8-A7D2-096A-293E1DB00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7E5A-8D1F-CC43-A388-55C2972BD080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76B6C16-EC68-CD8C-F525-C39D51B32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06D0FC2-5E35-4ED2-6BD9-78715C294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311C7-C5C8-A54C-84DD-021D2ECEAF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2792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F66AA6-8E5B-DFB5-F5BD-BE5AC8E31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F17A0F1-EC0A-51B3-782F-11E8D2249D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4D44C88-6D21-401D-1020-51F7D98B40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D7C5FF0-6385-3BC0-20D7-AAA92118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7E5A-8D1F-CC43-A388-55C2972BD080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A9FD564-F7C0-F106-CA35-0E953D555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37F5D2D-9D1D-67C0-FB42-6DA61D172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311C7-C5C8-A54C-84DD-021D2ECEAF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6685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AA747D-65D5-61DF-8D1B-634F5B8DD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8D85F1A-982F-6837-B962-B56186AC82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CCAF4D9-4D73-D370-0144-8FCA5DD3EB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0BF8886-CF8B-47CA-C2D5-80545E089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7E5A-8D1F-CC43-A388-55C2972BD080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2DE5BFE-13B1-702B-8CE1-60B4451CA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5CA0C88-64A7-DC69-6C16-85CE0D7B2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311C7-C5C8-A54C-84DD-021D2ECEAF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5377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A3D1E61-C9A3-32CB-EAEE-1C8050636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7C3989D-5342-9CDB-11FE-52B8C9DB05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48B5E6-1269-3D0C-B980-6028C5D4AE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367E5A-8D1F-CC43-A388-55C2972BD080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FEEAFE9-6C60-948E-B297-C2E1781D73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396A25-9A3F-D963-E52E-1923740187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1311C7-C5C8-A54C-84DD-021D2ECEAF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1605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7BD7FCF-A254-4A97-A15C-319B67622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2FFAF72-6204-4676-9C6F-9A4CC4D91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DEE95B3-50F8-D146-A087-42013E1D31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7" y="2823536"/>
            <a:ext cx="4620584" cy="1087240"/>
          </a:xfrm>
        </p:spPr>
        <p:txBody>
          <a:bodyPr>
            <a:normAutofit/>
          </a:bodyPr>
          <a:lstStyle/>
          <a:p>
            <a:pPr algn="l"/>
            <a:r>
              <a:rPr lang="fr-FR" sz="5400" b="1" u="sng" dirty="0"/>
              <a:t>Projet </a:t>
            </a:r>
            <a:r>
              <a:rPr lang="fr-FR" sz="5400" b="1" u="sng" dirty="0">
                <a:solidFill>
                  <a:srgbClr val="FF0000"/>
                </a:solidFill>
              </a:rPr>
              <a:t>Janus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183086A-9B6E-CAA7-7D7F-3FE26D0058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7" y="4034463"/>
            <a:ext cx="4620584" cy="1196327"/>
          </a:xfrm>
        </p:spPr>
        <p:txBody>
          <a:bodyPr>
            <a:noAutofit/>
          </a:bodyPr>
          <a:lstStyle/>
          <a:p>
            <a:pPr algn="l"/>
            <a:r>
              <a:rPr lang="fr-FR" sz="1800" dirty="0"/>
              <a:t>HEAJ 24-25</a:t>
            </a:r>
          </a:p>
          <a:p>
            <a:pPr algn="l"/>
            <a:r>
              <a:rPr lang="fr-FR" sz="1800" dirty="0"/>
              <a:t>DWT - B2G - Q1</a:t>
            </a:r>
          </a:p>
          <a:p>
            <a:pPr algn="l"/>
            <a:r>
              <a:rPr lang="fr-FR" sz="1800" dirty="0"/>
              <a:t>Session de janvier</a:t>
            </a:r>
          </a:p>
        </p:txBody>
      </p:sp>
      <p:pic>
        <p:nvPicPr>
          <p:cNvPr id="5" name="Image 4" descr="Une image contenant texte, Police, Graphique, capture d’écran&#10;&#10;Description générée automatiquement">
            <a:extLst>
              <a:ext uri="{FF2B5EF4-FFF2-40B4-BE49-F238E27FC236}">
                <a16:creationId xmlns:a16="http://schemas.microsoft.com/office/drawing/2014/main" id="{D88AFDF7-CFCF-4315-E689-E8EF150B22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6253" y="1627208"/>
            <a:ext cx="4942280" cy="3603583"/>
          </a:xfrm>
          <a:prstGeom prst="rect">
            <a:avLst/>
          </a:prstGeom>
        </p:spPr>
      </p:pic>
      <p:pic>
        <p:nvPicPr>
          <p:cNvPr id="7" name="Image 6" descr="Une image contenant Graphique, rouge, cercle, conception&#10;&#10;Description générée automatiquement">
            <a:extLst>
              <a:ext uri="{FF2B5EF4-FFF2-40B4-BE49-F238E27FC236}">
                <a16:creationId xmlns:a16="http://schemas.microsoft.com/office/drawing/2014/main" id="{BCF28A3B-869C-8DEA-46C4-CE523A4DB5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422400" cy="1422400"/>
          </a:xfrm>
          <a:prstGeom prst="rect">
            <a:avLst/>
          </a:prstGeom>
        </p:spPr>
      </p:pic>
      <p:pic>
        <p:nvPicPr>
          <p:cNvPr id="8" name="Image 7" descr="Une image contenant Graphique, rouge, cercle, conception&#10;&#10;Description générée automatiquement">
            <a:extLst>
              <a:ext uri="{FF2B5EF4-FFF2-40B4-BE49-F238E27FC236}">
                <a16:creationId xmlns:a16="http://schemas.microsoft.com/office/drawing/2014/main" id="{59547D83-BD85-63E1-8F26-864A4927BD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6552" y="5435599"/>
            <a:ext cx="1422400" cy="1422400"/>
          </a:xfrm>
          <a:prstGeom prst="rect">
            <a:avLst/>
          </a:prstGeom>
        </p:spPr>
      </p:pic>
      <p:pic>
        <p:nvPicPr>
          <p:cNvPr id="11" name="Image 10" descr="Une image contenant Graphique, clipart, cercle, conception&#10;&#10;Description générée automatiquement">
            <a:extLst>
              <a:ext uri="{FF2B5EF4-FFF2-40B4-BE49-F238E27FC236}">
                <a16:creationId xmlns:a16="http://schemas.microsoft.com/office/drawing/2014/main" id="{7CF4ADAF-1C99-6972-EAE7-ED29CECA55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75510" y="0"/>
            <a:ext cx="1422400" cy="1422400"/>
          </a:xfrm>
          <a:prstGeom prst="rect">
            <a:avLst/>
          </a:prstGeom>
        </p:spPr>
      </p:pic>
      <p:pic>
        <p:nvPicPr>
          <p:cNvPr id="13" name="Image 12" descr="Une image contenant Graphique, clipart, cercle, conception&#10;&#10;Description générée automatiquement">
            <a:extLst>
              <a:ext uri="{FF2B5EF4-FFF2-40B4-BE49-F238E27FC236}">
                <a16:creationId xmlns:a16="http://schemas.microsoft.com/office/drawing/2014/main" id="{58AE4160-2D33-B3E4-529F-CDD36D18EE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435599"/>
            <a:ext cx="1422400" cy="142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125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9ED58F-C42E-0CC1-4674-D31D45C847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C30E52A2-D611-41BF-13C5-3F92829416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369D5A7-4C50-DCA7-6C87-602EC080D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02920"/>
            <a:ext cx="3419856" cy="1463040"/>
          </a:xfrm>
        </p:spPr>
        <p:txBody>
          <a:bodyPr anchor="ctr">
            <a:normAutofit/>
          </a:bodyPr>
          <a:lstStyle/>
          <a:p>
            <a:r>
              <a:rPr lang="fr-FR" sz="4100" dirty="0"/>
              <a:t>Le choix des couleurs</a:t>
            </a:r>
          </a:p>
        </p:txBody>
      </p:sp>
      <p:sp>
        <p:nvSpPr>
          <p:cNvPr id="18" name="sketch line">
            <a:extLst>
              <a:ext uri="{FF2B5EF4-FFF2-40B4-BE49-F238E27FC236}">
                <a16:creationId xmlns:a16="http://schemas.microsoft.com/office/drawing/2014/main" id="{DFACD68A-AF25-68A0-8A12-E30388F5A2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66159" y="1225296"/>
            <a:ext cx="1554480" cy="18288"/>
          </a:xfrm>
          <a:custGeom>
            <a:avLst/>
            <a:gdLst>
              <a:gd name="connsiteX0" fmla="*/ 0 w 1554480"/>
              <a:gd name="connsiteY0" fmla="*/ 0 h 18288"/>
              <a:gd name="connsiteX1" fmla="*/ 549250 w 1554480"/>
              <a:gd name="connsiteY1" fmla="*/ 0 h 18288"/>
              <a:gd name="connsiteX2" fmla="*/ 1082954 w 1554480"/>
              <a:gd name="connsiteY2" fmla="*/ 0 h 18288"/>
              <a:gd name="connsiteX3" fmla="*/ 1554480 w 1554480"/>
              <a:gd name="connsiteY3" fmla="*/ 0 h 18288"/>
              <a:gd name="connsiteX4" fmla="*/ 1554480 w 1554480"/>
              <a:gd name="connsiteY4" fmla="*/ 18288 h 18288"/>
              <a:gd name="connsiteX5" fmla="*/ 1067410 w 1554480"/>
              <a:gd name="connsiteY5" fmla="*/ 18288 h 18288"/>
              <a:gd name="connsiteX6" fmla="*/ 549250 w 1554480"/>
              <a:gd name="connsiteY6" fmla="*/ 18288 h 18288"/>
              <a:gd name="connsiteX7" fmla="*/ 0 w 1554480"/>
              <a:gd name="connsiteY7" fmla="*/ 18288 h 18288"/>
              <a:gd name="connsiteX8" fmla="*/ 0 w 1554480"/>
              <a:gd name="connsiteY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3137968-C118-A881-4E73-3D16A301F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692546"/>
            <a:ext cx="6894576" cy="146304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fr-FR" sz="9600" dirty="0"/>
              <a:t> </a:t>
            </a:r>
          </a:p>
          <a:p>
            <a:pPr marL="0" indent="0">
              <a:buNone/>
            </a:pPr>
            <a:endParaRPr lang="fr-FR" sz="22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C71A9EA-F826-BE1F-2184-91AEC73D559B}"/>
              </a:ext>
            </a:extLst>
          </p:cNvPr>
          <p:cNvSpPr txBox="1"/>
          <p:nvPr/>
        </p:nvSpPr>
        <p:spPr>
          <a:xfrm>
            <a:off x="4976188" y="410810"/>
            <a:ext cx="540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/>
              <a:t>Factuelle</a:t>
            </a:r>
          </a:p>
        </p:txBody>
      </p:sp>
      <p:sp>
        <p:nvSpPr>
          <p:cNvPr id="10" name="Flèche vers la gauche 9">
            <a:extLst>
              <a:ext uri="{FF2B5EF4-FFF2-40B4-BE49-F238E27FC236}">
                <a16:creationId xmlns:a16="http://schemas.microsoft.com/office/drawing/2014/main" id="{3AF4D10F-47FE-2CF4-4202-3840EABCFB37}"/>
              </a:ext>
            </a:extLst>
          </p:cNvPr>
          <p:cNvSpPr/>
          <p:nvPr/>
        </p:nvSpPr>
        <p:spPr>
          <a:xfrm rot="10800000">
            <a:off x="4564749" y="2449700"/>
            <a:ext cx="1531251" cy="562134"/>
          </a:xfrm>
          <a:prstGeom prst="lef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lèche vers la gauche 10">
            <a:extLst>
              <a:ext uri="{FF2B5EF4-FFF2-40B4-BE49-F238E27FC236}">
                <a16:creationId xmlns:a16="http://schemas.microsoft.com/office/drawing/2014/main" id="{0B5F86AC-CD3B-163B-7DA1-269196EFD14E}"/>
              </a:ext>
            </a:extLst>
          </p:cNvPr>
          <p:cNvSpPr/>
          <p:nvPr/>
        </p:nvSpPr>
        <p:spPr>
          <a:xfrm rot="10800000">
            <a:off x="4564749" y="3543826"/>
            <a:ext cx="1531251" cy="562134"/>
          </a:xfrm>
          <a:prstGeom prst="lef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 vers la gauche 12">
            <a:extLst>
              <a:ext uri="{FF2B5EF4-FFF2-40B4-BE49-F238E27FC236}">
                <a16:creationId xmlns:a16="http://schemas.microsoft.com/office/drawing/2014/main" id="{C55658D5-5543-61B4-5EBB-7A26A111740B}"/>
              </a:ext>
            </a:extLst>
          </p:cNvPr>
          <p:cNvSpPr/>
          <p:nvPr/>
        </p:nvSpPr>
        <p:spPr>
          <a:xfrm rot="10800000">
            <a:off x="4546461" y="4681448"/>
            <a:ext cx="1531251" cy="562134"/>
          </a:xfrm>
          <a:prstGeom prst="lef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lèche vers la gauche 20">
            <a:extLst>
              <a:ext uri="{FF2B5EF4-FFF2-40B4-BE49-F238E27FC236}">
                <a16:creationId xmlns:a16="http://schemas.microsoft.com/office/drawing/2014/main" id="{F691C9A9-89A7-45F1-A20A-8D44A29F893E}"/>
              </a:ext>
            </a:extLst>
          </p:cNvPr>
          <p:cNvSpPr/>
          <p:nvPr/>
        </p:nvSpPr>
        <p:spPr>
          <a:xfrm rot="10800000">
            <a:off x="4546461" y="5870028"/>
            <a:ext cx="1531251" cy="562134"/>
          </a:xfrm>
          <a:prstGeom prst="lef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C9F134FC-70EB-CB43-0BC2-8776263AF28F}"/>
              </a:ext>
            </a:extLst>
          </p:cNvPr>
          <p:cNvSpPr txBox="1"/>
          <p:nvPr/>
        </p:nvSpPr>
        <p:spPr>
          <a:xfrm>
            <a:off x="6672834" y="2564094"/>
            <a:ext cx="4020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Background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C0E67E8E-2927-6DB7-AD9A-92558AE2843D}"/>
              </a:ext>
            </a:extLst>
          </p:cNvPr>
          <p:cNvSpPr txBox="1"/>
          <p:nvPr/>
        </p:nvSpPr>
        <p:spPr>
          <a:xfrm>
            <a:off x="6672834" y="3640227"/>
            <a:ext cx="4020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Textes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0E5D42FB-0E9D-76CF-1F82-427AE43660C3}"/>
              </a:ext>
            </a:extLst>
          </p:cNvPr>
          <p:cNvSpPr txBox="1"/>
          <p:nvPr/>
        </p:nvSpPr>
        <p:spPr>
          <a:xfrm>
            <a:off x="6672834" y="4777849"/>
            <a:ext cx="40203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Textes secondaires et contenus décoratif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F5C1EBEE-BEF3-804C-A360-077E845DCB7D}"/>
              </a:ext>
            </a:extLst>
          </p:cNvPr>
          <p:cNvSpPr txBox="1"/>
          <p:nvPr/>
        </p:nvSpPr>
        <p:spPr>
          <a:xfrm>
            <a:off x="6672834" y="5966429"/>
            <a:ext cx="4020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Liens</a:t>
            </a:r>
          </a:p>
        </p:txBody>
      </p:sp>
      <p:pic>
        <p:nvPicPr>
          <p:cNvPr id="7" name="Image 6" descr="Une image contenant Rectangle, blanc, capture d’écran, cadre photo&#10;&#10;Description générée automatiquement">
            <a:extLst>
              <a:ext uri="{FF2B5EF4-FFF2-40B4-BE49-F238E27FC236}">
                <a16:creationId xmlns:a16="http://schemas.microsoft.com/office/drawing/2014/main" id="{CDE2E0ED-7E40-D711-8577-837240CDC3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6507" y="2349405"/>
            <a:ext cx="2121408" cy="762724"/>
          </a:xfrm>
          <a:prstGeom prst="rect">
            <a:avLst/>
          </a:prstGeom>
        </p:spPr>
      </p:pic>
      <p:pic>
        <p:nvPicPr>
          <p:cNvPr id="14" name="Image 13" descr="Une image contenant blanc, conception&#10;&#10;Description générée automatiquement">
            <a:extLst>
              <a:ext uri="{FF2B5EF4-FFF2-40B4-BE49-F238E27FC236}">
                <a16:creationId xmlns:a16="http://schemas.microsoft.com/office/drawing/2014/main" id="{52D3FA43-B016-1B21-B90B-1B8FB2FDA4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6507" y="4627319"/>
            <a:ext cx="2121408" cy="762724"/>
          </a:xfrm>
          <a:prstGeom prst="rect">
            <a:avLst/>
          </a:prstGeom>
        </p:spPr>
      </p:pic>
      <p:pic>
        <p:nvPicPr>
          <p:cNvPr id="17" name="Image 16" descr="Une image contenant noir, capture d’écran, conception&#10;&#10;Description générée automatiquement">
            <a:extLst>
              <a:ext uri="{FF2B5EF4-FFF2-40B4-BE49-F238E27FC236}">
                <a16:creationId xmlns:a16="http://schemas.microsoft.com/office/drawing/2014/main" id="{6DFCE31F-D100-E92D-6B9A-47B5C8F82B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66507" y="3461988"/>
            <a:ext cx="2121408" cy="762724"/>
          </a:xfrm>
          <a:prstGeom prst="rect">
            <a:avLst/>
          </a:prstGeom>
        </p:spPr>
      </p:pic>
      <p:pic>
        <p:nvPicPr>
          <p:cNvPr id="20" name="Image 19" descr="Une image contenant bleu, Bleu électrique, violet, Bleu Majorelle&#10;&#10;Description générée automatiquement">
            <a:extLst>
              <a:ext uri="{FF2B5EF4-FFF2-40B4-BE49-F238E27FC236}">
                <a16:creationId xmlns:a16="http://schemas.microsoft.com/office/drawing/2014/main" id="{6E423F92-255E-FB46-C086-FADB461712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66507" y="5815899"/>
            <a:ext cx="2121408" cy="762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726011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EDE0CC-064F-33BC-D61F-B93E123C0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A4C04EF1-27C9-88B4-9D88-B4ACEE79D8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AED39AD-BC70-AE64-5607-77D542C8F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02920"/>
            <a:ext cx="3419856" cy="1463040"/>
          </a:xfrm>
        </p:spPr>
        <p:txBody>
          <a:bodyPr anchor="ctr">
            <a:normAutofit/>
          </a:bodyPr>
          <a:lstStyle/>
          <a:p>
            <a:r>
              <a:rPr lang="fr-FR" sz="4100" dirty="0"/>
              <a:t>Inspirations</a:t>
            </a:r>
          </a:p>
        </p:txBody>
      </p:sp>
      <p:sp>
        <p:nvSpPr>
          <p:cNvPr id="18" name="sketch line">
            <a:extLst>
              <a:ext uri="{FF2B5EF4-FFF2-40B4-BE49-F238E27FC236}">
                <a16:creationId xmlns:a16="http://schemas.microsoft.com/office/drawing/2014/main" id="{45BD661F-4E29-94E9-7096-315818E737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66159" y="1225296"/>
            <a:ext cx="1554480" cy="18288"/>
          </a:xfrm>
          <a:custGeom>
            <a:avLst/>
            <a:gdLst>
              <a:gd name="connsiteX0" fmla="*/ 0 w 1554480"/>
              <a:gd name="connsiteY0" fmla="*/ 0 h 18288"/>
              <a:gd name="connsiteX1" fmla="*/ 549250 w 1554480"/>
              <a:gd name="connsiteY1" fmla="*/ 0 h 18288"/>
              <a:gd name="connsiteX2" fmla="*/ 1082954 w 1554480"/>
              <a:gd name="connsiteY2" fmla="*/ 0 h 18288"/>
              <a:gd name="connsiteX3" fmla="*/ 1554480 w 1554480"/>
              <a:gd name="connsiteY3" fmla="*/ 0 h 18288"/>
              <a:gd name="connsiteX4" fmla="*/ 1554480 w 1554480"/>
              <a:gd name="connsiteY4" fmla="*/ 18288 h 18288"/>
              <a:gd name="connsiteX5" fmla="*/ 1067410 w 1554480"/>
              <a:gd name="connsiteY5" fmla="*/ 18288 h 18288"/>
              <a:gd name="connsiteX6" fmla="*/ 549250 w 1554480"/>
              <a:gd name="connsiteY6" fmla="*/ 18288 h 18288"/>
              <a:gd name="connsiteX7" fmla="*/ 0 w 1554480"/>
              <a:gd name="connsiteY7" fmla="*/ 18288 h 18288"/>
              <a:gd name="connsiteX8" fmla="*/ 0 w 1554480"/>
              <a:gd name="connsiteY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C370D7-0DCC-33EE-3565-D9DE2E8F84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692546"/>
            <a:ext cx="6894576" cy="146304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fr-FR" sz="9600" dirty="0"/>
              <a:t> </a:t>
            </a:r>
          </a:p>
          <a:p>
            <a:pPr marL="0" indent="0">
              <a:buNone/>
            </a:pPr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val="533418906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19A897-83F0-2F2C-626E-DFFECC84DC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404ED22B-6FDF-C160-0265-A3717BDAC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B986312-0D35-1842-C898-2BF4F7B97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02920"/>
            <a:ext cx="3419856" cy="1463040"/>
          </a:xfrm>
        </p:spPr>
        <p:txBody>
          <a:bodyPr anchor="ctr">
            <a:normAutofit/>
          </a:bodyPr>
          <a:lstStyle/>
          <a:p>
            <a:r>
              <a:rPr lang="fr-FR" sz="4100" dirty="0"/>
              <a:t>Difficultés rencontrées</a:t>
            </a:r>
          </a:p>
        </p:txBody>
      </p:sp>
      <p:sp>
        <p:nvSpPr>
          <p:cNvPr id="18" name="sketch line">
            <a:extLst>
              <a:ext uri="{FF2B5EF4-FFF2-40B4-BE49-F238E27FC236}">
                <a16:creationId xmlns:a16="http://schemas.microsoft.com/office/drawing/2014/main" id="{3C241ACC-8430-6FDC-AC89-5C0C15108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66159" y="1225296"/>
            <a:ext cx="1554480" cy="18288"/>
          </a:xfrm>
          <a:custGeom>
            <a:avLst/>
            <a:gdLst>
              <a:gd name="connsiteX0" fmla="*/ 0 w 1554480"/>
              <a:gd name="connsiteY0" fmla="*/ 0 h 18288"/>
              <a:gd name="connsiteX1" fmla="*/ 549250 w 1554480"/>
              <a:gd name="connsiteY1" fmla="*/ 0 h 18288"/>
              <a:gd name="connsiteX2" fmla="*/ 1082954 w 1554480"/>
              <a:gd name="connsiteY2" fmla="*/ 0 h 18288"/>
              <a:gd name="connsiteX3" fmla="*/ 1554480 w 1554480"/>
              <a:gd name="connsiteY3" fmla="*/ 0 h 18288"/>
              <a:gd name="connsiteX4" fmla="*/ 1554480 w 1554480"/>
              <a:gd name="connsiteY4" fmla="*/ 18288 h 18288"/>
              <a:gd name="connsiteX5" fmla="*/ 1067410 w 1554480"/>
              <a:gd name="connsiteY5" fmla="*/ 18288 h 18288"/>
              <a:gd name="connsiteX6" fmla="*/ 549250 w 1554480"/>
              <a:gd name="connsiteY6" fmla="*/ 18288 h 18288"/>
              <a:gd name="connsiteX7" fmla="*/ 0 w 1554480"/>
              <a:gd name="connsiteY7" fmla="*/ 18288 h 18288"/>
              <a:gd name="connsiteX8" fmla="*/ 0 w 1554480"/>
              <a:gd name="connsiteY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B356A7-2DBD-3D15-8767-BAB036E07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692546"/>
            <a:ext cx="6894576" cy="146304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fr-FR" sz="9600" dirty="0"/>
              <a:t> </a:t>
            </a:r>
          </a:p>
          <a:p>
            <a:pPr marL="0" indent="0">
              <a:buNone/>
            </a:pPr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val="324944121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BDA179-5114-1DFB-1736-BE8C827E2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points à aborder…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D4FF43-3F6A-0BE2-DF86-F6687CD9E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Pourquoi </a:t>
            </a:r>
            <a:r>
              <a:rPr lang="fr-FR" dirty="0" err="1"/>
              <a:t>Locklear</a:t>
            </a:r>
            <a:r>
              <a:rPr lang="fr-FR" dirty="0"/>
              <a:t>?</a:t>
            </a:r>
          </a:p>
          <a:p>
            <a:r>
              <a:rPr lang="fr-FR" dirty="0"/>
              <a:t>Le choix des polices.</a:t>
            </a:r>
          </a:p>
          <a:p>
            <a:r>
              <a:rPr lang="fr-FR" dirty="0"/>
              <a:t>Les archétypes.</a:t>
            </a:r>
          </a:p>
          <a:p>
            <a:r>
              <a:rPr lang="fr-FR" dirty="0"/>
              <a:t>Le choix des couleurs.</a:t>
            </a:r>
          </a:p>
          <a:p>
            <a:r>
              <a:rPr lang="fr-FR" dirty="0"/>
              <a:t>Inspirations.</a:t>
            </a:r>
          </a:p>
          <a:p>
            <a:r>
              <a:rPr lang="fr-FR" dirty="0"/>
              <a:t>Conclusion.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457200" lvl="1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8372736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C032685-6045-D349-A525-A03AED9EB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fr-FR" sz="6000" dirty="0"/>
              <a:t>Pourquoi </a:t>
            </a:r>
            <a:r>
              <a:rPr lang="fr-FR" sz="6000" dirty="0" err="1"/>
              <a:t>Locklear</a:t>
            </a:r>
            <a:r>
              <a:rPr lang="fr-FR" sz="6000" dirty="0"/>
              <a:t>?</a:t>
            </a:r>
          </a:p>
        </p:txBody>
      </p:sp>
      <p:sp>
        <p:nvSpPr>
          <p:cNvPr id="12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48A2A5-0B77-6D29-7FCA-5E73A7325A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Visionnage régulier et divertissement garantis.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Univers simple et riche à la fois.</a:t>
            </a:r>
          </a:p>
        </p:txBody>
      </p:sp>
      <p:pic>
        <p:nvPicPr>
          <p:cNvPr id="5" name="Image 4" descr="Une image contenant Visage humain, Casques, personne, intérieur&#10;&#10;Description générée automatiquement">
            <a:extLst>
              <a:ext uri="{FF2B5EF4-FFF2-40B4-BE49-F238E27FC236}">
                <a16:creationId xmlns:a16="http://schemas.microsoft.com/office/drawing/2014/main" id="{90C9CA06-2ECA-8D36-B0A5-DFBF88A927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790" r="18790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252993430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32AEEBC8-9D30-42EF-95F2-386C2653FB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F9986D3-A7A5-A9E5-E163-7A90ED6BF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02920"/>
            <a:ext cx="3419856" cy="1463040"/>
          </a:xfrm>
        </p:spPr>
        <p:txBody>
          <a:bodyPr anchor="ctr">
            <a:normAutofit/>
          </a:bodyPr>
          <a:lstStyle/>
          <a:p>
            <a:r>
              <a:rPr lang="fr-FR" sz="4100" dirty="0"/>
              <a:t>Le choix des polices</a:t>
            </a:r>
          </a:p>
        </p:txBody>
      </p:sp>
      <p:sp>
        <p:nvSpPr>
          <p:cNvPr id="18" name="sketch line">
            <a:extLst>
              <a:ext uri="{FF2B5EF4-FFF2-40B4-BE49-F238E27FC236}">
                <a16:creationId xmlns:a16="http://schemas.microsoft.com/office/drawing/2014/main" id="{2E92FA66-67D7-4CB4-94D3-E643A9AD4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66159" y="1225296"/>
            <a:ext cx="1554480" cy="18288"/>
          </a:xfrm>
          <a:custGeom>
            <a:avLst/>
            <a:gdLst>
              <a:gd name="connsiteX0" fmla="*/ 0 w 1554480"/>
              <a:gd name="connsiteY0" fmla="*/ 0 h 18288"/>
              <a:gd name="connsiteX1" fmla="*/ 549250 w 1554480"/>
              <a:gd name="connsiteY1" fmla="*/ 0 h 18288"/>
              <a:gd name="connsiteX2" fmla="*/ 1082954 w 1554480"/>
              <a:gd name="connsiteY2" fmla="*/ 0 h 18288"/>
              <a:gd name="connsiteX3" fmla="*/ 1554480 w 1554480"/>
              <a:gd name="connsiteY3" fmla="*/ 0 h 18288"/>
              <a:gd name="connsiteX4" fmla="*/ 1554480 w 1554480"/>
              <a:gd name="connsiteY4" fmla="*/ 18288 h 18288"/>
              <a:gd name="connsiteX5" fmla="*/ 1067410 w 1554480"/>
              <a:gd name="connsiteY5" fmla="*/ 18288 h 18288"/>
              <a:gd name="connsiteX6" fmla="*/ 549250 w 1554480"/>
              <a:gd name="connsiteY6" fmla="*/ 18288 h 18288"/>
              <a:gd name="connsiteX7" fmla="*/ 0 w 1554480"/>
              <a:gd name="connsiteY7" fmla="*/ 18288 h 18288"/>
              <a:gd name="connsiteX8" fmla="*/ 0 w 1554480"/>
              <a:gd name="connsiteY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0E4120-7932-63F5-38DB-90092FDAD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2541" y="758988"/>
            <a:ext cx="3228463" cy="155448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sz="9600" dirty="0"/>
              <a:t>140% </a:t>
            </a:r>
          </a:p>
          <a:p>
            <a:pPr marL="0" indent="0">
              <a:buNone/>
            </a:pPr>
            <a:endParaRPr lang="fr-FR" sz="2200" dirty="0"/>
          </a:p>
        </p:txBody>
      </p:sp>
      <p:pic>
        <p:nvPicPr>
          <p:cNvPr id="14" name="Image 13" descr="Une image contenant texte, Police, capture d’écran, algèbre&#10;&#10;Description générée automatiquement">
            <a:extLst>
              <a:ext uri="{FF2B5EF4-FFF2-40B4-BE49-F238E27FC236}">
                <a16:creationId xmlns:a16="http://schemas.microsoft.com/office/drawing/2014/main" id="{96E11459-6BA7-9815-1F7A-AF633642E6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648" y="2730817"/>
            <a:ext cx="11660704" cy="3172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193387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C6C2D7D-FD26-578C-77A2-B23D4629D7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39E579DA-1762-442A-B25B-7BA6C38F74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0BB910D-50C6-B6A9-26F5-E391B1431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02920"/>
            <a:ext cx="3419856" cy="1463040"/>
          </a:xfrm>
        </p:spPr>
        <p:txBody>
          <a:bodyPr anchor="ctr">
            <a:normAutofit/>
          </a:bodyPr>
          <a:lstStyle/>
          <a:p>
            <a:r>
              <a:rPr lang="fr-FR" sz="4100" dirty="0"/>
              <a:t>Le choix des polices</a:t>
            </a:r>
          </a:p>
        </p:txBody>
      </p:sp>
      <p:sp>
        <p:nvSpPr>
          <p:cNvPr id="18" name="sketch line">
            <a:extLst>
              <a:ext uri="{FF2B5EF4-FFF2-40B4-BE49-F238E27FC236}">
                <a16:creationId xmlns:a16="http://schemas.microsoft.com/office/drawing/2014/main" id="{28C92DC1-A821-B6C5-886F-8ECB30A2A6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66159" y="1225296"/>
            <a:ext cx="1554480" cy="18288"/>
          </a:xfrm>
          <a:custGeom>
            <a:avLst/>
            <a:gdLst>
              <a:gd name="connsiteX0" fmla="*/ 0 w 1554480"/>
              <a:gd name="connsiteY0" fmla="*/ 0 h 18288"/>
              <a:gd name="connsiteX1" fmla="*/ 549250 w 1554480"/>
              <a:gd name="connsiteY1" fmla="*/ 0 h 18288"/>
              <a:gd name="connsiteX2" fmla="*/ 1082954 w 1554480"/>
              <a:gd name="connsiteY2" fmla="*/ 0 h 18288"/>
              <a:gd name="connsiteX3" fmla="*/ 1554480 w 1554480"/>
              <a:gd name="connsiteY3" fmla="*/ 0 h 18288"/>
              <a:gd name="connsiteX4" fmla="*/ 1554480 w 1554480"/>
              <a:gd name="connsiteY4" fmla="*/ 18288 h 18288"/>
              <a:gd name="connsiteX5" fmla="*/ 1067410 w 1554480"/>
              <a:gd name="connsiteY5" fmla="*/ 18288 h 18288"/>
              <a:gd name="connsiteX6" fmla="*/ 549250 w 1554480"/>
              <a:gd name="connsiteY6" fmla="*/ 18288 h 18288"/>
              <a:gd name="connsiteX7" fmla="*/ 0 w 1554480"/>
              <a:gd name="connsiteY7" fmla="*/ 18288 h 18288"/>
              <a:gd name="connsiteX8" fmla="*/ 0 w 1554480"/>
              <a:gd name="connsiteY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C3AD2FF-AC74-96A1-C9BF-FE31772B0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2541" y="758988"/>
            <a:ext cx="3228463" cy="155448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fr-FR" sz="9600" dirty="0"/>
          </a:p>
          <a:p>
            <a:pPr marL="0" indent="0">
              <a:buNone/>
            </a:pPr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val="1735061094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380D4B-F569-427F-02D8-A577B88E9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D55355BC-9F6D-5330-F50D-BC3520245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6128857-B7E0-82EB-9638-806ECE58D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02920"/>
            <a:ext cx="3419856" cy="1463040"/>
          </a:xfrm>
        </p:spPr>
        <p:txBody>
          <a:bodyPr anchor="ctr">
            <a:normAutofit/>
          </a:bodyPr>
          <a:lstStyle/>
          <a:p>
            <a:r>
              <a:rPr lang="fr-FR" sz="4100" dirty="0"/>
              <a:t>Le choix des polices</a:t>
            </a:r>
          </a:p>
        </p:txBody>
      </p:sp>
      <p:sp>
        <p:nvSpPr>
          <p:cNvPr id="18" name="sketch line">
            <a:extLst>
              <a:ext uri="{FF2B5EF4-FFF2-40B4-BE49-F238E27FC236}">
                <a16:creationId xmlns:a16="http://schemas.microsoft.com/office/drawing/2014/main" id="{8647D0C2-B801-E688-2013-ACA441C47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66159" y="1225296"/>
            <a:ext cx="1554480" cy="18288"/>
          </a:xfrm>
          <a:custGeom>
            <a:avLst/>
            <a:gdLst>
              <a:gd name="connsiteX0" fmla="*/ 0 w 1554480"/>
              <a:gd name="connsiteY0" fmla="*/ 0 h 18288"/>
              <a:gd name="connsiteX1" fmla="*/ 549250 w 1554480"/>
              <a:gd name="connsiteY1" fmla="*/ 0 h 18288"/>
              <a:gd name="connsiteX2" fmla="*/ 1082954 w 1554480"/>
              <a:gd name="connsiteY2" fmla="*/ 0 h 18288"/>
              <a:gd name="connsiteX3" fmla="*/ 1554480 w 1554480"/>
              <a:gd name="connsiteY3" fmla="*/ 0 h 18288"/>
              <a:gd name="connsiteX4" fmla="*/ 1554480 w 1554480"/>
              <a:gd name="connsiteY4" fmla="*/ 18288 h 18288"/>
              <a:gd name="connsiteX5" fmla="*/ 1067410 w 1554480"/>
              <a:gd name="connsiteY5" fmla="*/ 18288 h 18288"/>
              <a:gd name="connsiteX6" fmla="*/ 549250 w 1554480"/>
              <a:gd name="connsiteY6" fmla="*/ 18288 h 18288"/>
              <a:gd name="connsiteX7" fmla="*/ 0 w 1554480"/>
              <a:gd name="connsiteY7" fmla="*/ 18288 h 18288"/>
              <a:gd name="connsiteX8" fmla="*/ 0 w 1554480"/>
              <a:gd name="connsiteY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8CEC82-E303-3C7C-7DE2-611A8DE8EE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2541" y="758988"/>
            <a:ext cx="3228463" cy="155448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fr-FR" sz="9600" dirty="0"/>
          </a:p>
          <a:p>
            <a:pPr marL="0" indent="0">
              <a:buNone/>
            </a:pPr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val="511537044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23A5DD-1510-DFBF-2C1C-D41DCE1409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1DFE590E-7123-1604-AE27-79A643681E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BBF6634-AB9B-B40F-96C0-C15887352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02920"/>
            <a:ext cx="3419856" cy="1463040"/>
          </a:xfrm>
        </p:spPr>
        <p:txBody>
          <a:bodyPr anchor="ctr">
            <a:normAutofit/>
          </a:bodyPr>
          <a:lstStyle/>
          <a:p>
            <a:r>
              <a:rPr lang="fr-FR" sz="4100" dirty="0"/>
              <a:t>Les archétypes</a:t>
            </a:r>
          </a:p>
        </p:txBody>
      </p:sp>
      <p:sp>
        <p:nvSpPr>
          <p:cNvPr id="18" name="sketch line">
            <a:extLst>
              <a:ext uri="{FF2B5EF4-FFF2-40B4-BE49-F238E27FC236}">
                <a16:creationId xmlns:a16="http://schemas.microsoft.com/office/drawing/2014/main" id="{EC8AB6E1-B6E0-7530-8BBA-A0D38BD88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66159" y="1225296"/>
            <a:ext cx="1554480" cy="18288"/>
          </a:xfrm>
          <a:custGeom>
            <a:avLst/>
            <a:gdLst>
              <a:gd name="connsiteX0" fmla="*/ 0 w 1554480"/>
              <a:gd name="connsiteY0" fmla="*/ 0 h 18288"/>
              <a:gd name="connsiteX1" fmla="*/ 549250 w 1554480"/>
              <a:gd name="connsiteY1" fmla="*/ 0 h 18288"/>
              <a:gd name="connsiteX2" fmla="*/ 1082954 w 1554480"/>
              <a:gd name="connsiteY2" fmla="*/ 0 h 18288"/>
              <a:gd name="connsiteX3" fmla="*/ 1554480 w 1554480"/>
              <a:gd name="connsiteY3" fmla="*/ 0 h 18288"/>
              <a:gd name="connsiteX4" fmla="*/ 1554480 w 1554480"/>
              <a:gd name="connsiteY4" fmla="*/ 18288 h 18288"/>
              <a:gd name="connsiteX5" fmla="*/ 1067410 w 1554480"/>
              <a:gd name="connsiteY5" fmla="*/ 18288 h 18288"/>
              <a:gd name="connsiteX6" fmla="*/ 549250 w 1554480"/>
              <a:gd name="connsiteY6" fmla="*/ 18288 h 18288"/>
              <a:gd name="connsiteX7" fmla="*/ 0 w 1554480"/>
              <a:gd name="connsiteY7" fmla="*/ 18288 h 18288"/>
              <a:gd name="connsiteX8" fmla="*/ 0 w 1554480"/>
              <a:gd name="connsiteY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22B671-96A1-664C-04C4-A1EF866D8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2541" y="758988"/>
            <a:ext cx="3228463" cy="155448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fr-FR" sz="9600" dirty="0"/>
          </a:p>
          <a:p>
            <a:pPr marL="0" indent="0">
              <a:buNone/>
            </a:pPr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val="2592350118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8DDABE-CC42-EC8E-C8D4-F97449497F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7861E82-495E-3750-0FD4-2DC24DF08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C14D0DD-C0DF-86FA-8B59-9E825D1F3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02920"/>
            <a:ext cx="3419856" cy="1463040"/>
          </a:xfrm>
        </p:spPr>
        <p:txBody>
          <a:bodyPr anchor="ctr">
            <a:normAutofit/>
          </a:bodyPr>
          <a:lstStyle/>
          <a:p>
            <a:r>
              <a:rPr lang="fr-FR" sz="4100" dirty="0"/>
              <a:t>Le choix des couleurs</a:t>
            </a:r>
          </a:p>
        </p:txBody>
      </p:sp>
      <p:sp>
        <p:nvSpPr>
          <p:cNvPr id="18" name="sketch line">
            <a:extLst>
              <a:ext uri="{FF2B5EF4-FFF2-40B4-BE49-F238E27FC236}">
                <a16:creationId xmlns:a16="http://schemas.microsoft.com/office/drawing/2014/main" id="{9285F5F9-9C40-BADC-6BBF-4FC7C5DB66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66159" y="1225296"/>
            <a:ext cx="1554480" cy="18288"/>
          </a:xfrm>
          <a:custGeom>
            <a:avLst/>
            <a:gdLst>
              <a:gd name="connsiteX0" fmla="*/ 0 w 1554480"/>
              <a:gd name="connsiteY0" fmla="*/ 0 h 18288"/>
              <a:gd name="connsiteX1" fmla="*/ 549250 w 1554480"/>
              <a:gd name="connsiteY1" fmla="*/ 0 h 18288"/>
              <a:gd name="connsiteX2" fmla="*/ 1082954 w 1554480"/>
              <a:gd name="connsiteY2" fmla="*/ 0 h 18288"/>
              <a:gd name="connsiteX3" fmla="*/ 1554480 w 1554480"/>
              <a:gd name="connsiteY3" fmla="*/ 0 h 18288"/>
              <a:gd name="connsiteX4" fmla="*/ 1554480 w 1554480"/>
              <a:gd name="connsiteY4" fmla="*/ 18288 h 18288"/>
              <a:gd name="connsiteX5" fmla="*/ 1067410 w 1554480"/>
              <a:gd name="connsiteY5" fmla="*/ 18288 h 18288"/>
              <a:gd name="connsiteX6" fmla="*/ 549250 w 1554480"/>
              <a:gd name="connsiteY6" fmla="*/ 18288 h 18288"/>
              <a:gd name="connsiteX7" fmla="*/ 0 w 1554480"/>
              <a:gd name="connsiteY7" fmla="*/ 18288 h 18288"/>
              <a:gd name="connsiteX8" fmla="*/ 0 w 1554480"/>
              <a:gd name="connsiteY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989DA6-89A2-514C-78E9-800546FC25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692546"/>
            <a:ext cx="6894576" cy="146304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fr-FR" sz="9600" dirty="0"/>
              <a:t> </a:t>
            </a:r>
          </a:p>
          <a:p>
            <a:pPr marL="0" indent="0">
              <a:buNone/>
            </a:pPr>
            <a:endParaRPr lang="fr-FR" sz="22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9BE5446-A714-2010-4A4D-EA4F134FCA7D}"/>
              </a:ext>
            </a:extLst>
          </p:cNvPr>
          <p:cNvSpPr txBox="1"/>
          <p:nvPr/>
        </p:nvSpPr>
        <p:spPr>
          <a:xfrm>
            <a:off x="4976188" y="410810"/>
            <a:ext cx="540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/>
              <a:t>Promo</a:t>
            </a:r>
          </a:p>
        </p:txBody>
      </p:sp>
      <p:sp>
        <p:nvSpPr>
          <p:cNvPr id="10" name="Flèche vers la gauche 9">
            <a:extLst>
              <a:ext uri="{FF2B5EF4-FFF2-40B4-BE49-F238E27FC236}">
                <a16:creationId xmlns:a16="http://schemas.microsoft.com/office/drawing/2014/main" id="{21610C42-E6E0-5E3D-D691-F3FB5AAD53E0}"/>
              </a:ext>
            </a:extLst>
          </p:cNvPr>
          <p:cNvSpPr/>
          <p:nvPr/>
        </p:nvSpPr>
        <p:spPr>
          <a:xfrm rot="10800000">
            <a:off x="4564749" y="2449700"/>
            <a:ext cx="1531251" cy="562134"/>
          </a:xfrm>
          <a:prstGeom prst="lef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lèche vers la gauche 10">
            <a:extLst>
              <a:ext uri="{FF2B5EF4-FFF2-40B4-BE49-F238E27FC236}">
                <a16:creationId xmlns:a16="http://schemas.microsoft.com/office/drawing/2014/main" id="{6877E33C-99C7-9511-E772-474FB631C0EB}"/>
              </a:ext>
            </a:extLst>
          </p:cNvPr>
          <p:cNvSpPr/>
          <p:nvPr/>
        </p:nvSpPr>
        <p:spPr>
          <a:xfrm rot="10800000">
            <a:off x="4564749" y="3543826"/>
            <a:ext cx="1531251" cy="562134"/>
          </a:xfrm>
          <a:prstGeom prst="lef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 vers la gauche 12">
            <a:extLst>
              <a:ext uri="{FF2B5EF4-FFF2-40B4-BE49-F238E27FC236}">
                <a16:creationId xmlns:a16="http://schemas.microsoft.com/office/drawing/2014/main" id="{B04FCF0A-4F48-40EB-B170-FCAA6032B53B}"/>
              </a:ext>
            </a:extLst>
          </p:cNvPr>
          <p:cNvSpPr/>
          <p:nvPr/>
        </p:nvSpPr>
        <p:spPr>
          <a:xfrm rot="10800000">
            <a:off x="4546461" y="4681448"/>
            <a:ext cx="1531251" cy="562134"/>
          </a:xfrm>
          <a:prstGeom prst="lef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lèche vers la gauche 20">
            <a:extLst>
              <a:ext uri="{FF2B5EF4-FFF2-40B4-BE49-F238E27FC236}">
                <a16:creationId xmlns:a16="http://schemas.microsoft.com/office/drawing/2014/main" id="{723FE5BE-E14D-882A-A1D3-5AA77DA6CA7B}"/>
              </a:ext>
            </a:extLst>
          </p:cNvPr>
          <p:cNvSpPr/>
          <p:nvPr/>
        </p:nvSpPr>
        <p:spPr>
          <a:xfrm rot="10800000">
            <a:off x="4546461" y="5870028"/>
            <a:ext cx="1531251" cy="562134"/>
          </a:xfrm>
          <a:prstGeom prst="lef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2C93CAA6-B4C7-31A9-A4FB-B2C1FF20463B}"/>
              </a:ext>
            </a:extLst>
          </p:cNvPr>
          <p:cNvSpPr txBox="1"/>
          <p:nvPr/>
        </p:nvSpPr>
        <p:spPr>
          <a:xfrm>
            <a:off x="6672834" y="2564094"/>
            <a:ext cx="4020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Background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C6CC76FA-5EEB-3AF6-C716-988EDAA574F0}"/>
              </a:ext>
            </a:extLst>
          </p:cNvPr>
          <p:cNvSpPr txBox="1"/>
          <p:nvPr/>
        </p:nvSpPr>
        <p:spPr>
          <a:xfrm>
            <a:off x="6672834" y="3640227"/>
            <a:ext cx="4020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Textes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F1EE8922-0F3A-DE40-FFC3-6C0C693C9D93}"/>
              </a:ext>
            </a:extLst>
          </p:cNvPr>
          <p:cNvSpPr txBox="1"/>
          <p:nvPr/>
        </p:nvSpPr>
        <p:spPr>
          <a:xfrm>
            <a:off x="6672834" y="4777849"/>
            <a:ext cx="40203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Boutons et textes secondaires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F2448892-B428-3504-34C4-084CA5C2F8E1}"/>
              </a:ext>
            </a:extLst>
          </p:cNvPr>
          <p:cNvSpPr txBox="1"/>
          <p:nvPr/>
        </p:nvSpPr>
        <p:spPr>
          <a:xfrm>
            <a:off x="6672834" y="5966429"/>
            <a:ext cx="40203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Boutons et background secondaires</a:t>
            </a:r>
          </a:p>
        </p:txBody>
      </p:sp>
      <p:pic>
        <p:nvPicPr>
          <p:cNvPr id="27" name="Image 26" descr="Une image contenant capture d’écran, violet, Lilas&#10;&#10;Description générée automatiquement">
            <a:extLst>
              <a:ext uri="{FF2B5EF4-FFF2-40B4-BE49-F238E27FC236}">
                <a16:creationId xmlns:a16="http://schemas.microsoft.com/office/drawing/2014/main" id="{DED011A9-49FC-48B4-ECB4-29FBCC01A7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6507" y="2363413"/>
            <a:ext cx="2121408" cy="734708"/>
          </a:xfrm>
          <a:prstGeom prst="rect">
            <a:avLst/>
          </a:prstGeom>
        </p:spPr>
      </p:pic>
      <p:pic>
        <p:nvPicPr>
          <p:cNvPr id="29" name="Image 28" descr="Une image contenant blanc, conception&#10;&#10;Description générée automatiquement">
            <a:extLst>
              <a:ext uri="{FF2B5EF4-FFF2-40B4-BE49-F238E27FC236}">
                <a16:creationId xmlns:a16="http://schemas.microsoft.com/office/drawing/2014/main" id="{4235A6F2-991C-54D6-1E9D-76F26A797B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6507" y="3466687"/>
            <a:ext cx="2121408" cy="734708"/>
          </a:xfrm>
          <a:prstGeom prst="rect">
            <a:avLst/>
          </a:prstGeom>
          <a:ln w="31750">
            <a:solidFill>
              <a:schemeClr val="accent1"/>
            </a:solidFill>
          </a:ln>
          <a:effectLst>
            <a:outerShdw blurRad="50800" dist="50800" dir="5400000" sx="1000" sy="1000" algn="ctr" rotWithShape="0">
              <a:srgbClr val="000000"/>
            </a:outerShdw>
            <a:softEdge rad="0"/>
          </a:effectLst>
        </p:spPr>
      </p:pic>
      <p:pic>
        <p:nvPicPr>
          <p:cNvPr id="31" name="Image 30" descr="Une image contenant jaune, orange, Ambré&#10;&#10;Description générée automatiquement">
            <a:extLst>
              <a:ext uri="{FF2B5EF4-FFF2-40B4-BE49-F238E27FC236}">
                <a16:creationId xmlns:a16="http://schemas.microsoft.com/office/drawing/2014/main" id="{2FE5F2E8-2DC0-1CA1-2C24-B3121A41F0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66507" y="4595161"/>
            <a:ext cx="2121408" cy="734708"/>
          </a:xfrm>
          <a:prstGeom prst="rect">
            <a:avLst/>
          </a:prstGeom>
        </p:spPr>
      </p:pic>
      <p:pic>
        <p:nvPicPr>
          <p:cNvPr id="33" name="Image 32" descr="Une image contenant violet, Magenta, Lilas, rose&#10;&#10;Description générée automatiquement">
            <a:extLst>
              <a:ext uri="{FF2B5EF4-FFF2-40B4-BE49-F238E27FC236}">
                <a16:creationId xmlns:a16="http://schemas.microsoft.com/office/drawing/2014/main" id="{922BFEFA-115C-CDEA-F3EB-A9867EFA3BD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66507" y="5783741"/>
            <a:ext cx="2121408" cy="734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884965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09A9E3-0652-DA1D-CA94-EB5485D58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93E5CF48-1636-43B0-8864-151B2633E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5ACBD16-4AEC-C086-E590-CE330A29D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02920"/>
            <a:ext cx="3419856" cy="1463040"/>
          </a:xfrm>
        </p:spPr>
        <p:txBody>
          <a:bodyPr anchor="ctr">
            <a:normAutofit/>
          </a:bodyPr>
          <a:lstStyle/>
          <a:p>
            <a:r>
              <a:rPr lang="fr-FR" sz="4100" dirty="0"/>
              <a:t>Le choix des couleurs</a:t>
            </a:r>
          </a:p>
        </p:txBody>
      </p:sp>
      <p:sp>
        <p:nvSpPr>
          <p:cNvPr id="18" name="sketch line">
            <a:extLst>
              <a:ext uri="{FF2B5EF4-FFF2-40B4-BE49-F238E27FC236}">
                <a16:creationId xmlns:a16="http://schemas.microsoft.com/office/drawing/2014/main" id="{65D8E025-5C5A-7210-73AA-32E1FC1B92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66159" y="1225296"/>
            <a:ext cx="1554480" cy="18288"/>
          </a:xfrm>
          <a:custGeom>
            <a:avLst/>
            <a:gdLst>
              <a:gd name="connsiteX0" fmla="*/ 0 w 1554480"/>
              <a:gd name="connsiteY0" fmla="*/ 0 h 18288"/>
              <a:gd name="connsiteX1" fmla="*/ 549250 w 1554480"/>
              <a:gd name="connsiteY1" fmla="*/ 0 h 18288"/>
              <a:gd name="connsiteX2" fmla="*/ 1082954 w 1554480"/>
              <a:gd name="connsiteY2" fmla="*/ 0 h 18288"/>
              <a:gd name="connsiteX3" fmla="*/ 1554480 w 1554480"/>
              <a:gd name="connsiteY3" fmla="*/ 0 h 18288"/>
              <a:gd name="connsiteX4" fmla="*/ 1554480 w 1554480"/>
              <a:gd name="connsiteY4" fmla="*/ 18288 h 18288"/>
              <a:gd name="connsiteX5" fmla="*/ 1067410 w 1554480"/>
              <a:gd name="connsiteY5" fmla="*/ 18288 h 18288"/>
              <a:gd name="connsiteX6" fmla="*/ 549250 w 1554480"/>
              <a:gd name="connsiteY6" fmla="*/ 18288 h 18288"/>
              <a:gd name="connsiteX7" fmla="*/ 0 w 1554480"/>
              <a:gd name="connsiteY7" fmla="*/ 18288 h 18288"/>
              <a:gd name="connsiteX8" fmla="*/ 0 w 1554480"/>
              <a:gd name="connsiteY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E674F3-3748-3044-4B50-C8855ED9E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692546"/>
            <a:ext cx="6894576" cy="146304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fr-FR" sz="9600" dirty="0"/>
              <a:t> </a:t>
            </a:r>
          </a:p>
          <a:p>
            <a:pPr marL="0" indent="0">
              <a:buNone/>
            </a:pPr>
            <a:endParaRPr lang="fr-FR" sz="22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0DAA307-00B0-B49E-1BD4-6DA48D0B837E}"/>
              </a:ext>
            </a:extLst>
          </p:cNvPr>
          <p:cNvSpPr txBox="1"/>
          <p:nvPr/>
        </p:nvSpPr>
        <p:spPr>
          <a:xfrm>
            <a:off x="4976188" y="410810"/>
            <a:ext cx="540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/>
              <a:t>Critique</a:t>
            </a:r>
          </a:p>
        </p:txBody>
      </p:sp>
      <p:sp>
        <p:nvSpPr>
          <p:cNvPr id="10" name="Flèche vers la gauche 9">
            <a:extLst>
              <a:ext uri="{FF2B5EF4-FFF2-40B4-BE49-F238E27FC236}">
                <a16:creationId xmlns:a16="http://schemas.microsoft.com/office/drawing/2014/main" id="{AF22210D-E81B-7A8C-D792-9C717F0E6112}"/>
              </a:ext>
            </a:extLst>
          </p:cNvPr>
          <p:cNvSpPr/>
          <p:nvPr/>
        </p:nvSpPr>
        <p:spPr>
          <a:xfrm rot="10800000">
            <a:off x="4564749" y="2449700"/>
            <a:ext cx="1531251" cy="562134"/>
          </a:xfrm>
          <a:prstGeom prst="lef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lèche vers la gauche 10">
            <a:extLst>
              <a:ext uri="{FF2B5EF4-FFF2-40B4-BE49-F238E27FC236}">
                <a16:creationId xmlns:a16="http://schemas.microsoft.com/office/drawing/2014/main" id="{BB243C4E-873A-9089-F210-B09B77144FAA}"/>
              </a:ext>
            </a:extLst>
          </p:cNvPr>
          <p:cNvSpPr/>
          <p:nvPr/>
        </p:nvSpPr>
        <p:spPr>
          <a:xfrm rot="10800000">
            <a:off x="4564749" y="3543826"/>
            <a:ext cx="1531251" cy="562134"/>
          </a:xfrm>
          <a:prstGeom prst="lef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 vers la gauche 12">
            <a:extLst>
              <a:ext uri="{FF2B5EF4-FFF2-40B4-BE49-F238E27FC236}">
                <a16:creationId xmlns:a16="http://schemas.microsoft.com/office/drawing/2014/main" id="{A8C6A6CA-BB1F-4D56-1BB7-46256B433F11}"/>
              </a:ext>
            </a:extLst>
          </p:cNvPr>
          <p:cNvSpPr/>
          <p:nvPr/>
        </p:nvSpPr>
        <p:spPr>
          <a:xfrm rot="10800000">
            <a:off x="4546461" y="4681448"/>
            <a:ext cx="1531251" cy="562134"/>
          </a:xfrm>
          <a:prstGeom prst="lef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lèche vers la gauche 20">
            <a:extLst>
              <a:ext uri="{FF2B5EF4-FFF2-40B4-BE49-F238E27FC236}">
                <a16:creationId xmlns:a16="http://schemas.microsoft.com/office/drawing/2014/main" id="{62F5806A-9F00-E748-8B5F-F88A5CFD8C48}"/>
              </a:ext>
            </a:extLst>
          </p:cNvPr>
          <p:cNvSpPr/>
          <p:nvPr/>
        </p:nvSpPr>
        <p:spPr>
          <a:xfrm rot="10800000">
            <a:off x="4546461" y="5870028"/>
            <a:ext cx="1531251" cy="562134"/>
          </a:xfrm>
          <a:prstGeom prst="lef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19BFAD50-C1CD-39DE-774E-6028007A7785}"/>
              </a:ext>
            </a:extLst>
          </p:cNvPr>
          <p:cNvSpPr txBox="1"/>
          <p:nvPr/>
        </p:nvSpPr>
        <p:spPr>
          <a:xfrm>
            <a:off x="6672834" y="2564094"/>
            <a:ext cx="4020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Background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B6E900FC-1B5B-B788-F661-810865BE20F7}"/>
              </a:ext>
            </a:extLst>
          </p:cNvPr>
          <p:cNvSpPr txBox="1"/>
          <p:nvPr/>
        </p:nvSpPr>
        <p:spPr>
          <a:xfrm>
            <a:off x="6672834" y="3640227"/>
            <a:ext cx="4020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Textes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015F993C-64D3-C0CB-83C8-24A4F2BA6248}"/>
              </a:ext>
            </a:extLst>
          </p:cNvPr>
          <p:cNvSpPr txBox="1"/>
          <p:nvPr/>
        </p:nvSpPr>
        <p:spPr>
          <a:xfrm>
            <a:off x="6672834" y="4777849"/>
            <a:ext cx="4020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Textes secondaires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709AE7CC-3311-A0C2-E0B2-C593FFF4AAC4}"/>
              </a:ext>
            </a:extLst>
          </p:cNvPr>
          <p:cNvSpPr txBox="1"/>
          <p:nvPr/>
        </p:nvSpPr>
        <p:spPr>
          <a:xfrm>
            <a:off x="6672834" y="5966429"/>
            <a:ext cx="4020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Textes décoratifs</a:t>
            </a:r>
          </a:p>
        </p:txBody>
      </p:sp>
      <p:pic>
        <p:nvPicPr>
          <p:cNvPr id="29" name="Image 28" descr="Une image contenant blanc, conception&#10;&#10;Description générée automatiquement">
            <a:extLst>
              <a:ext uri="{FF2B5EF4-FFF2-40B4-BE49-F238E27FC236}">
                <a16:creationId xmlns:a16="http://schemas.microsoft.com/office/drawing/2014/main" id="{B2127B8A-24EB-D3AA-DFDE-EE14C23CA6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9384" y="5786905"/>
            <a:ext cx="2121408" cy="734708"/>
          </a:xfrm>
          <a:prstGeom prst="rect">
            <a:avLst/>
          </a:prstGeom>
          <a:ln w="31750">
            <a:solidFill>
              <a:schemeClr val="accent1"/>
            </a:solidFill>
          </a:ln>
          <a:effectLst>
            <a:outerShdw blurRad="50800" dist="50800" dir="5400000" sx="1000" sy="1000" algn="ctr" rotWithShape="0">
              <a:srgbClr val="000000"/>
            </a:outerShdw>
            <a:softEdge rad="0"/>
          </a:effectLst>
        </p:spPr>
      </p:pic>
      <p:pic>
        <p:nvPicPr>
          <p:cNvPr id="6" name="Image 5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01163718-B39B-403E-56D5-4BA874248B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9384" y="2344907"/>
            <a:ext cx="2121408" cy="767603"/>
          </a:xfrm>
          <a:prstGeom prst="rect">
            <a:avLst/>
          </a:prstGeom>
        </p:spPr>
      </p:pic>
      <p:pic>
        <p:nvPicPr>
          <p:cNvPr id="8" name="Image 7" descr="Une image contenant jaune&#10;&#10;Description générée automatiquement">
            <a:extLst>
              <a:ext uri="{FF2B5EF4-FFF2-40B4-BE49-F238E27FC236}">
                <a16:creationId xmlns:a16="http://schemas.microsoft.com/office/drawing/2014/main" id="{FCA8853E-B263-9064-9E93-214549A4D7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29384" y="3487257"/>
            <a:ext cx="2121408" cy="767603"/>
          </a:xfrm>
          <a:prstGeom prst="rect">
            <a:avLst/>
          </a:prstGeom>
        </p:spPr>
      </p:pic>
      <p:pic>
        <p:nvPicPr>
          <p:cNvPr id="12" name="Image 11" descr="Une image contenant jaune, Beige&#10;&#10;Description générée automatiquement">
            <a:extLst>
              <a:ext uri="{FF2B5EF4-FFF2-40B4-BE49-F238E27FC236}">
                <a16:creationId xmlns:a16="http://schemas.microsoft.com/office/drawing/2014/main" id="{98BF8732-D3D1-7658-2269-77EE611952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29384" y="4578713"/>
            <a:ext cx="2121408" cy="767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504701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117</Words>
  <Application>Microsoft Macintosh PowerPoint</Application>
  <PresentationFormat>Grand écran</PresentationFormat>
  <Paragraphs>48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Thème Office</vt:lpstr>
      <vt:lpstr>Projet Janus</vt:lpstr>
      <vt:lpstr>Les points à aborder…</vt:lpstr>
      <vt:lpstr>Pourquoi Locklear?</vt:lpstr>
      <vt:lpstr>Le choix des polices</vt:lpstr>
      <vt:lpstr>Le choix des polices</vt:lpstr>
      <vt:lpstr>Le choix des polices</vt:lpstr>
      <vt:lpstr>Les archétypes</vt:lpstr>
      <vt:lpstr>Le choix des couleurs</vt:lpstr>
      <vt:lpstr>Le choix des couleurs</vt:lpstr>
      <vt:lpstr>Le choix des couleurs</vt:lpstr>
      <vt:lpstr>Inspirations</vt:lpstr>
      <vt:lpstr>Difficultés rencontrées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Noa Ghillain Cruz</dc:creator>
  <cp:lastModifiedBy>Noa Ghillain Cruz</cp:lastModifiedBy>
  <cp:revision>3</cp:revision>
  <dcterms:created xsi:type="dcterms:W3CDTF">2025-01-19T10:16:58Z</dcterms:created>
  <dcterms:modified xsi:type="dcterms:W3CDTF">2025-01-21T13:52:27Z</dcterms:modified>
</cp:coreProperties>
</file>